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5E5C79-A2D6-4028-A64D-F0FDAEAA0E4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D3D93F-5513-42C9-A438-AEBB166DBB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Грађанско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Како чувам природу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 Биљке око нас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Око мене су поставили украсне каменчиће и покупили суво лишће. </a:t>
            </a:r>
            <a:r>
              <a:rPr lang="sr-Cyrl-CS" dirty="0"/>
              <a:t>Б</a:t>
            </a:r>
            <a:r>
              <a:rPr lang="sr-Cyrl-RS" dirty="0"/>
              <a:t>аш сам срећан због тога!</a:t>
            </a:r>
            <a:endParaRPr lang="en-US" dirty="0"/>
          </a:p>
        </p:txBody>
      </p:sp>
      <p:pic>
        <p:nvPicPr>
          <p:cNvPr id="4098" name="Picture 2" descr="Funny Cartoon Tree Stickers #tree #cartoon #funny #sticker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971800"/>
            <a:ext cx="2257616" cy="3020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Украсне биљке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Ко ли ме је овако лепо освежио и опрао моје листове?</a:t>
            </a:r>
            <a:endParaRPr lang="en-US" dirty="0"/>
          </a:p>
        </p:txBody>
      </p:sp>
      <p:pic>
        <p:nvPicPr>
          <p:cNvPr id="3074" name="Picture 2" descr="Saksijsko cveće Beograd | Sobno cveće po povoljnim cenama"/>
          <p:cNvPicPr>
            <a:picLocks noChangeAspect="1" noChangeArrowheads="1"/>
          </p:cNvPicPr>
          <p:nvPr/>
        </p:nvPicPr>
        <p:blipFill>
          <a:blip r:embed="rId2" cstate="print"/>
          <a:srcRect l="36566" t="4082" r="34182"/>
          <a:stretch>
            <a:fillRect/>
          </a:stretch>
        </p:blipFill>
        <p:spPr bwMode="auto">
          <a:xfrm>
            <a:off x="3733800" y="2743200"/>
            <a:ext cx="12192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Нацртај како си изненадио неку биљку протекле недеље. Прикажи </a:t>
            </a:r>
            <a:r>
              <a:rPr lang="sr-Cyrl-RS"/>
              <a:t>то </a:t>
            </a:r>
            <a:r>
              <a:rPr lang="sr-Cyrl-RS" dirty="0"/>
              <a:t>к</a:t>
            </a:r>
            <a:r>
              <a:rPr lang="sr-Latn-RS"/>
              <a:t>ao </a:t>
            </a:r>
            <a:r>
              <a:rPr lang="sr-Cyrl-RS" dirty="0"/>
              <a:t>у раму на следећем слајду. Слику пошаљи учитељици.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Нацртај </a:t>
            </a:r>
            <a:endParaRPr lang="en-US" dirty="0"/>
          </a:p>
        </p:txBody>
      </p:sp>
      <p:pic>
        <p:nvPicPr>
          <p:cNvPr id="4" name="Content Placeholder 3" descr="143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51" t="7771"/>
          <a:stretch>
            <a:fillRect/>
          </a:stretch>
        </p:blipFill>
        <p:spPr bwMode="auto">
          <a:xfrm>
            <a:off x="2746777" y="1935163"/>
            <a:ext cx="365044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66</Words>
  <Application>Microsoft Office PowerPoint</Application>
  <PresentationFormat>Projekcija na ekranu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Грађанско васпитање</vt:lpstr>
      <vt:lpstr> Биљке око нас</vt:lpstr>
      <vt:lpstr>Украсне биљке </vt:lpstr>
      <vt:lpstr>Задатак</vt:lpstr>
      <vt:lpstr>Нацртај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Грађанско васпитање</dc:title>
  <dc:creator>Korisnik</dc:creator>
  <cp:lastModifiedBy>mirdz</cp:lastModifiedBy>
  <cp:revision>5</cp:revision>
  <dcterms:created xsi:type="dcterms:W3CDTF">2020-04-12T07:30:30Z</dcterms:created>
  <dcterms:modified xsi:type="dcterms:W3CDTF">2020-04-12T15:30:44Z</dcterms:modified>
</cp:coreProperties>
</file>